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463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2394374"/>
            <a:ext cx="6995160" cy="50935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684348"/>
            <a:ext cx="6172200" cy="353229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85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95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778933"/>
            <a:ext cx="1774508" cy="1239858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778933"/>
            <a:ext cx="5220653" cy="123985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0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01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3647444"/>
            <a:ext cx="7098030" cy="60858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9790858"/>
            <a:ext cx="7098030" cy="320039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72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3894667"/>
            <a:ext cx="3497580" cy="92828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3894667"/>
            <a:ext cx="3497580" cy="92828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82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778936"/>
            <a:ext cx="7098030" cy="282786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3586481"/>
            <a:ext cx="3481506" cy="175767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5344160"/>
            <a:ext cx="3481506" cy="78604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3586481"/>
            <a:ext cx="3498652" cy="175767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5344160"/>
            <a:ext cx="3498652" cy="78604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0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42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9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975360"/>
            <a:ext cx="2654260" cy="34137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2106510"/>
            <a:ext cx="4166235" cy="1039706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4389120"/>
            <a:ext cx="2654260" cy="81313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06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975360"/>
            <a:ext cx="2654260" cy="34137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2106510"/>
            <a:ext cx="4166235" cy="10397067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4389120"/>
            <a:ext cx="2654260" cy="81313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2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778936"/>
            <a:ext cx="7098030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3894667"/>
            <a:ext cx="7098030" cy="92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13560217"/>
            <a:ext cx="185166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1A9C-89B9-47A2-83EC-32792DAF9036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13560217"/>
            <a:ext cx="277749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13560217"/>
            <a:ext cx="185166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1F24B-089F-448E-94ED-1F19A48E05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10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Menschliches Gesicht, Person, draußen enthält.&#10;&#10;Automatisch generierte Beschreibung">
            <a:extLst>
              <a:ext uri="{FF2B5EF4-FFF2-40B4-BE49-F238E27FC236}">
                <a16:creationId xmlns:a16="http://schemas.microsoft.com/office/drawing/2014/main" id="{F3512238-FE05-41AD-9182-8C067FB220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14630400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90C03A1-2E37-6ADB-88AC-CBA11DA1BAF0}"/>
              </a:ext>
            </a:extLst>
          </p:cNvPr>
          <p:cNvGrpSpPr/>
          <p:nvPr/>
        </p:nvGrpSpPr>
        <p:grpSpPr>
          <a:xfrm>
            <a:off x="482600" y="2967983"/>
            <a:ext cx="8818796" cy="4347217"/>
            <a:chOff x="444500" y="2874013"/>
            <a:chExt cx="8818796" cy="4347217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1AE51F8B-BD32-7701-E566-2E6259F4AB2C}"/>
                </a:ext>
              </a:extLst>
            </p:cNvPr>
            <p:cNvGrpSpPr/>
            <p:nvPr/>
          </p:nvGrpSpPr>
          <p:grpSpPr>
            <a:xfrm>
              <a:off x="444500" y="2874013"/>
              <a:ext cx="8818796" cy="2085515"/>
              <a:chOff x="444500" y="2874013"/>
              <a:chExt cx="8818796" cy="2085515"/>
            </a:xfrm>
          </p:grpSpPr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14023AA5-3576-FF4C-1C09-6BC67150564F}"/>
                  </a:ext>
                </a:extLst>
              </p:cNvPr>
              <p:cNvSpPr txBox="1"/>
              <p:nvPr/>
            </p:nvSpPr>
            <p:spPr>
              <a:xfrm>
                <a:off x="444500" y="3265844"/>
                <a:ext cx="88187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400" b="1" i="0" cap="all" dirty="0">
                    <a:solidFill>
                      <a:srgbClr val="00873E"/>
                    </a:solidFill>
                    <a:effectLst/>
                    <a:latin typeface="+mj-lt"/>
                  </a:rPr>
                  <a:t>Weltjugendtags-</a:t>
                </a:r>
                <a:endParaRPr lang="de-DE" sz="4400" b="1" cap="all" dirty="0">
                  <a:solidFill>
                    <a:srgbClr val="00873E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FF686B2-7FE0-F913-EEA2-E0560B351C53}"/>
                  </a:ext>
                </a:extLst>
              </p:cNvPr>
              <p:cNvSpPr txBox="1"/>
              <p:nvPr/>
            </p:nvSpPr>
            <p:spPr>
              <a:xfrm>
                <a:off x="444500" y="3512978"/>
                <a:ext cx="84963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8800" b="1" i="0" cap="all" dirty="0">
                    <a:solidFill>
                      <a:srgbClr val="00873E"/>
                    </a:solidFill>
                    <a:effectLst/>
                    <a:latin typeface="+mj-lt"/>
                  </a:rPr>
                  <a:t>Nachtreffen</a:t>
                </a:r>
                <a:endParaRPr lang="de-DE" sz="8800" b="1" cap="all" dirty="0">
                  <a:solidFill>
                    <a:srgbClr val="00873E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13D8DAB6-F66E-BA40-3F4D-1A91827A9763}"/>
                  </a:ext>
                </a:extLst>
              </p:cNvPr>
              <p:cNvSpPr txBox="1"/>
              <p:nvPr/>
            </p:nvSpPr>
            <p:spPr>
              <a:xfrm>
                <a:off x="444500" y="2874013"/>
                <a:ext cx="50661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000" b="1" i="0" cap="all">
                    <a:solidFill>
                      <a:srgbClr val="00873E"/>
                    </a:solidFill>
                    <a:effectLst/>
                    <a:latin typeface="+mj-lt"/>
                  </a:defRPr>
                </a:lvl1pPr>
              </a:lstStyle>
              <a:p>
                <a:r>
                  <a:rPr lang="de-DE" sz="4400" dirty="0"/>
                  <a:t>regionales</a:t>
                </a:r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0F5248EB-7DEC-BB91-9E33-F5BEAC3DE2E9}"/>
                </a:ext>
              </a:extLst>
            </p:cNvPr>
            <p:cNvGrpSpPr/>
            <p:nvPr/>
          </p:nvGrpSpPr>
          <p:grpSpPr>
            <a:xfrm>
              <a:off x="444500" y="4626009"/>
              <a:ext cx="8302803" cy="1810587"/>
              <a:chOff x="444499" y="4576914"/>
              <a:chExt cx="8302803" cy="1810587"/>
            </a:xfrm>
          </p:grpSpPr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5E8DA37A-10D2-2078-5711-390425B15084}"/>
                  </a:ext>
                </a:extLst>
              </p:cNvPr>
              <p:cNvSpPr txBox="1"/>
              <p:nvPr/>
            </p:nvSpPr>
            <p:spPr>
              <a:xfrm>
                <a:off x="444499" y="4926846"/>
                <a:ext cx="83028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3200" b="1" i="0" cap="all" dirty="0">
                    <a:solidFill>
                      <a:srgbClr val="D63F31"/>
                    </a:solidFill>
                    <a:effectLst/>
                    <a:latin typeface="+mj-lt"/>
                  </a:rPr>
                  <a:t>Ort: Pings, </a:t>
                </a:r>
                <a:r>
                  <a:rPr lang="de-DE" sz="3200" b="1" i="0" cap="all" dirty="0" err="1">
                    <a:solidFill>
                      <a:srgbClr val="D63F31"/>
                    </a:solidFill>
                    <a:effectLst/>
                    <a:latin typeface="+mj-lt"/>
                  </a:rPr>
                  <a:t>Liobastr</a:t>
                </a:r>
                <a:r>
                  <a:rPr lang="de-DE" sz="3200" b="1" i="0" cap="all" dirty="0">
                    <a:solidFill>
                      <a:srgbClr val="D63F31"/>
                    </a:solidFill>
                    <a:effectLst/>
                    <a:latin typeface="+mj-lt"/>
                  </a:rPr>
                  <a:t>. 2, Fulda</a:t>
                </a:r>
                <a:endParaRPr lang="de-DE" sz="3200" b="1" cap="all" dirty="0">
                  <a:solidFill>
                    <a:srgbClr val="D63F3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8B811F5-9B38-A5D5-ADCE-C4CDCED83ED8}"/>
                  </a:ext>
                </a:extLst>
              </p:cNvPr>
              <p:cNvSpPr txBox="1"/>
              <p:nvPr/>
            </p:nvSpPr>
            <p:spPr>
              <a:xfrm>
                <a:off x="444499" y="4576914"/>
                <a:ext cx="506611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3200" b="1" cap="all" dirty="0">
                    <a:solidFill>
                      <a:srgbClr val="D63F31"/>
                    </a:solidFill>
                    <a:latin typeface="+mj-lt"/>
                  </a:rPr>
                  <a:t>Region: Fulda</a:t>
                </a: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57A8818A-6B28-45A1-A4BE-8AD2270D04BE}"/>
                  </a:ext>
                </a:extLst>
              </p:cNvPr>
              <p:cNvSpPr txBox="1"/>
              <p:nvPr/>
            </p:nvSpPr>
            <p:spPr>
              <a:xfrm>
                <a:off x="444499" y="5310283"/>
                <a:ext cx="5066117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3200" b="1" cap="all" dirty="0">
                    <a:solidFill>
                      <a:srgbClr val="D63F31"/>
                    </a:solidFill>
                    <a:latin typeface="+mj-lt"/>
                  </a:rPr>
                  <a:t>Termin: 05.09., 18:30 Uhr</a:t>
                </a:r>
              </a:p>
            </p:txBody>
          </p: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96DD2C41-C945-5237-26C2-FA9A8E41D7F3}"/>
                </a:ext>
              </a:extLst>
            </p:cNvPr>
            <p:cNvGrpSpPr/>
            <p:nvPr/>
          </p:nvGrpSpPr>
          <p:grpSpPr>
            <a:xfrm>
              <a:off x="444500" y="5813703"/>
              <a:ext cx="8496300" cy="1407527"/>
              <a:chOff x="444500" y="5826002"/>
              <a:chExt cx="8496300" cy="1407527"/>
            </a:xfrm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4E9EE528-83E5-A8D7-6467-BEF0978E9D19}"/>
                  </a:ext>
                </a:extLst>
              </p:cNvPr>
              <p:cNvSpPr txBox="1"/>
              <p:nvPr/>
            </p:nvSpPr>
            <p:spPr>
              <a:xfrm>
                <a:off x="444500" y="6156311"/>
                <a:ext cx="84963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3200" b="1" i="0" cap="all" dirty="0">
                    <a:solidFill>
                      <a:srgbClr val="F9D549"/>
                    </a:solidFill>
                    <a:effectLst/>
                    <a:latin typeface="+mj-lt"/>
                  </a:rPr>
                  <a:t>Wie geht’s im Alltag für mich weiter?</a:t>
                </a:r>
                <a:endParaRPr lang="de-DE" sz="3200" b="1" cap="all" dirty="0">
                  <a:solidFill>
                    <a:srgbClr val="F9D549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97D747F8-7AA1-13E1-62D9-52DEA8AE3F09}"/>
                  </a:ext>
                </a:extLst>
              </p:cNvPr>
              <p:cNvSpPr txBox="1"/>
              <p:nvPr/>
            </p:nvSpPr>
            <p:spPr>
              <a:xfrm>
                <a:off x="444500" y="5826002"/>
                <a:ext cx="745845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3200" b="1" cap="all" dirty="0">
                    <a:solidFill>
                      <a:srgbClr val="F9D549"/>
                    </a:solidFill>
                    <a:latin typeface="+mj-lt"/>
                  </a:rPr>
                  <a:t>Was habe ich in Lissabon erlebt?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880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36</Words>
  <Application>Microsoft Office PowerPoint</Application>
  <PresentationFormat>Benutzerdefiniert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Hübner, Marius</dc:creator>
  <cp:lastModifiedBy>Hübner, Marius</cp:lastModifiedBy>
  <cp:revision>1</cp:revision>
  <dcterms:created xsi:type="dcterms:W3CDTF">2023-08-29T06:54:41Z</dcterms:created>
  <dcterms:modified xsi:type="dcterms:W3CDTF">2023-08-29T07:06:35Z</dcterms:modified>
</cp:coreProperties>
</file>